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  <p:sldMasterId id="2147484383" r:id="rId6"/>
  </p:sldMasterIdLst>
  <p:notesMasterIdLst>
    <p:notesMasterId r:id="rId45"/>
  </p:notesMasterIdLst>
  <p:handoutMasterIdLst>
    <p:handoutMasterId r:id="rId46"/>
  </p:handoutMasterIdLst>
  <p:sldIdLst>
    <p:sldId id="1485" r:id="rId7"/>
    <p:sldId id="1482" r:id="rId8"/>
    <p:sldId id="258" r:id="rId9"/>
    <p:sldId id="257" r:id="rId10"/>
    <p:sldId id="259" r:id="rId11"/>
    <p:sldId id="263" r:id="rId12"/>
    <p:sldId id="260" r:id="rId13"/>
    <p:sldId id="261" r:id="rId14"/>
    <p:sldId id="262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6" r:id="rId27"/>
    <p:sldId id="277" r:id="rId28"/>
    <p:sldId id="275" r:id="rId29"/>
    <p:sldId id="278" r:id="rId30"/>
    <p:sldId id="281" r:id="rId31"/>
    <p:sldId id="282" r:id="rId32"/>
    <p:sldId id="283" r:id="rId33"/>
    <p:sldId id="279" r:id="rId34"/>
    <p:sldId id="280" r:id="rId35"/>
    <p:sldId id="284" r:id="rId36"/>
    <p:sldId id="286" r:id="rId37"/>
    <p:sldId id="285" r:id="rId38"/>
    <p:sldId id="287" r:id="rId39"/>
    <p:sldId id="288" r:id="rId40"/>
    <p:sldId id="289" r:id="rId41"/>
    <p:sldId id="290" r:id="rId42"/>
    <p:sldId id="291" r:id="rId43"/>
    <p:sldId id="1484" r:id="rId44"/>
  </p:sldIdLst>
  <p:sldSz cx="12436475" cy="6994525"/>
  <p:notesSz cx="6858000" cy="9144000"/>
  <p:custDataLst>
    <p:tags r:id="rId47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C23CEE-9504-470A-ABD6-D1C5A38275D3}" v="49" dt="2023-04-26T08:02:48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2186" autoAdjust="0"/>
  </p:normalViewPr>
  <p:slideViewPr>
    <p:cSldViewPr>
      <p:cViewPr varScale="1">
        <p:scale>
          <a:sx n="72" d="100"/>
          <a:sy n="72" d="100"/>
        </p:scale>
        <p:origin x="43" y="6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5/11/2023 12:22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5/11/2023 12:22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source/features/sustainability/project-natick-underwater-datacenter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S6laWfQU7yk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Microsoft finds underwater datacenters are reliable, practical and use energy sustainably – Source</a:t>
            </a:r>
            <a:endParaRPr lang="en-US" dirty="0"/>
          </a:p>
          <a:p>
            <a:r>
              <a:rPr lang="en-US" dirty="0">
                <a:hlinkClick r:id="rId4"/>
              </a:rPr>
              <a:t>Story Labs 360: A datacenter in the deep - YouTube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E06C50-2979-46DD-860D-09EEFF7B7AF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64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emf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D396F3-50C6-12FA-A0B5-98CD486E9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AF90E6-C132-6B0F-F5B1-63301AF0F9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C6A4648-4237-2186-9788-A4EC3F4A2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80C02-B57F-4D0E-932E-C1FF88E7AC70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BFB122B-2B47-0151-A4CF-14C5D2754F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82BAFB-B109-4A60-B9CE-411DB56345BA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962A06-5F78-B5EC-9F4B-A95C1947F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276479"/>
            <a:ext cx="826509" cy="6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8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9E5B79-E413-4A33-ACC7-EB6BC62D2A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6503" y="1398868"/>
            <a:ext cx="1990725" cy="66675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6503" y="90127"/>
            <a:ext cx="2021804" cy="12186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C30CC7D-CAD2-5EBD-A070-5313285750E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636837" y="982662"/>
            <a:ext cx="6756597" cy="52050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68749" y="5934185"/>
            <a:ext cx="2516818" cy="10486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59CF0CF-F1B9-A13E-2AD1-320D388385A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837" y="6240462"/>
            <a:ext cx="1551627" cy="3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7CF4C5-A60F-3DA6-A48E-3117BB69EA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37" y="5859462"/>
            <a:ext cx="1219200" cy="9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C7A7C05-D218-6D76-5690-D96B3B19A7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37" y="5783262"/>
            <a:ext cx="1283709" cy="9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1C0FF93-6D62-4371-A802-1A8F997E47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8018" y="6310394"/>
            <a:ext cx="1255066" cy="42035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23D3D2-9107-41C3-9B12-B210AC228C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087911C-5381-A3F8-A601-5F9E859B49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48766" y="5766206"/>
            <a:ext cx="1252054" cy="9645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7BE81B-2E87-DE6E-5848-2287058CF3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700173" y="6182402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44418CC-EA75-FF38-6E1D-8137185F20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84837" y="6328055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BE81653-AA0C-890A-BA1D-124DF2726A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4037" y="906462"/>
            <a:ext cx="5791200" cy="55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24A4FA0-FB41-4037-B217-48F3D71755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46337" y="6399044"/>
            <a:ext cx="1119099" cy="374818"/>
          </a:xfrm>
          <a:prstGeom prst="rect">
            <a:avLst/>
          </a:prstGeom>
        </p:spPr>
      </p:pic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C011E6-E951-4C65-8816-A4E5C38670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398" y="295778"/>
            <a:ext cx="1060239" cy="63904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53FC64-DD1D-757D-1A46-EAF4D678A5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7398" y="6063196"/>
            <a:ext cx="965586" cy="7438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90037" y="6250665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9C1CDC-052E-6A70-99C9-48D9CAE68F5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621101" y="6399044"/>
            <a:ext cx="1394788" cy="3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A75172-EFA8-4A6D-B2A3-323173CE3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191" y="6186986"/>
            <a:ext cx="1255066" cy="42035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7E2DA1E-94D8-A3EF-B133-60B2E510E7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18406" y="5752130"/>
            <a:ext cx="1288598" cy="99269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5385E1D-1999-54A8-6A63-6C4F354A3D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37637" y="6088062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09FA87F-2000-D7F1-3BC3-09A4618648B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18237" y="6244894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F19968B-310C-4680-B565-12627EC1AE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83267" y="6365120"/>
            <a:ext cx="1049759" cy="35159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DF3D82-F2A4-4EA8-BBB0-B11A0CEF77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3237" y="5877848"/>
            <a:ext cx="1365873" cy="82326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C6ED37A-5A05-5A86-6F1D-348C8F10A3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948527" y="5833989"/>
            <a:ext cx="1125420" cy="86699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2610D3-2719-214E-C6F0-1F486D83CE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5237" y="6224403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74375E9-7D7A-178F-3DED-DCED0AF0881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43952" y="6396439"/>
            <a:ext cx="1349852" cy="3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6B6C6-BF79-4803-850F-9B763038DD30}"/>
              </a:ext>
            </a:extLst>
          </p:cNvPr>
          <p:cNvSpPr txBox="1"/>
          <p:nvPr userDrawn="1"/>
        </p:nvSpPr>
        <p:spPr>
          <a:xfrm>
            <a:off x="9723437" y="6219589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4" name="Immagine 1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9C7249B-ABCF-4799-BAA2-27AD4A8568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64" y="6208474"/>
            <a:ext cx="1253973" cy="419991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718F845-1324-4A21-9218-BAD5E5FEEF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57715" y="826369"/>
            <a:ext cx="1727852" cy="104143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4E41448-E5FF-07AF-FF1D-DA5D961611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0837" y="45095"/>
            <a:ext cx="804715" cy="6199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E643D5D-9DEA-0E67-DE49-2B42A54BFC7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874837" y="6106191"/>
            <a:ext cx="1785264" cy="7438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AC8194-14B7-68B9-EB4C-890300313AB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806301" y="6323925"/>
            <a:ext cx="1192736" cy="2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FD4DC91-B0C0-1DDD-7932-06C10F3C2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583" y="5783262"/>
            <a:ext cx="1222163" cy="94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33D7-638B-DEDF-70EA-8529EFD9F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79C49-6B11-AEB5-F1EB-2814CD473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C761-C774-EEDA-99C7-1DD70497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7413-CE33-EA6B-A700-466C5526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3D5CF-4B01-3020-B999-42A1AAC3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35336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F04B-EAF8-41C0-9CCB-D6275386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EE0A0-3F33-0ECA-A11A-290CE540A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05183-6A8C-5A5A-7B48-FB3430CC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F7B88-BDE2-1686-68A7-2190AA5E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2EB4E-3B8D-0147-7FC4-334DAD15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3650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5CD7-B29C-A9E1-E0E3-75BF3A9D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B4A53-7A88-90BF-D1E9-4C4DE013A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E6A7D-F100-7E47-7931-9B18EED3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75EFD-0597-BB1C-113B-1495FD67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12BE3-F189-49E5-9294-C9A8671B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14226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050DF-1277-C942-44FA-9E38C8D5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3B300-FEB5-35A7-94E7-CE1F2746A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65E13-6733-2C09-45E7-0DC9E2DC2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C40C8-2848-EF8F-1D3D-8C82602CF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69977-2D0F-593C-149B-1B3EFB7E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977B2-5DC3-6806-10C4-BD8665AE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9555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828A-6550-DDBD-A69D-D94D857F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C8F7F-B116-EA5C-F347-9064444FA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091AF4-F247-EEB8-2923-331CFBEC9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C9CC9-81C2-2E6C-E0C9-EA6CC36E9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CFC96-D179-6DC3-4D07-91631E5E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16AF69-DCA7-9307-7EB8-D58A00025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25355-37D0-1ED3-6C78-A23318974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B0115-669E-E4B4-BCAB-499832DE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6946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82AE-ACBE-1243-05F2-2F328E1D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6FCD1D-79D0-50F8-9AA0-EB70CAF24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B6C87-8873-D002-C7BB-38F706DE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B11FD-3E09-2B9D-CC47-2D7AC1D1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0519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C6E2B-88BA-A748-7022-4D2FD9BB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568B3-0FDF-49E7-27F2-8566815E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EEF5A-F712-6F3E-E884-F312A3A2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796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C51-5250-368E-492F-82D3BDA88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7F09-4BB6-FDF0-D93F-E7E1E3168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A8AAB-9CF8-7A33-C2CF-BEB869712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1CBC5-0CD2-24C8-E3F4-4CDE16E1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3C14D-5C2D-8702-4813-788A60290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F3F96-D9B8-8D9E-6368-1C5BEDCB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2138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1C95-6C9E-4803-3FA2-6BB916A7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56E45-FCF4-E1AA-6997-8105E4295E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509A1-F5BD-CF25-91B1-F1C520B2F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75ED4-9197-D134-E755-E49938E6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4237F-DC4A-B985-63F6-1FE5E07F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873A2-AB24-7FD8-99ED-B03097F7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832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95A1-8E26-1BED-6AE5-530B4043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FF28C-1605-0CF5-67E6-E1F9EF4C8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D3E8E-E762-CBD1-1DDB-245081DA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1663-E328-72CF-688D-45C078FE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71418-7676-685E-0354-998E62FB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4727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F40D2-BE35-5917-4484-1679516DB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E563D-17BB-310F-ACD2-AA3CC8A64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6B659-DE08-F9BF-675C-B6191F42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8977-0AA4-B4E9-4266-07EDCBB79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936D-554E-5351-217D-789DBB49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873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318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378" r:id="rId15"/>
    <p:sldLayoutId id="2147484249" r:id="rId16"/>
    <p:sldLayoutId id="2147484343" r:id="rId17"/>
    <p:sldLayoutId id="2147484344" r:id="rId18"/>
    <p:sldLayoutId id="2147484301" r:id="rId19"/>
    <p:sldLayoutId id="2147484252" r:id="rId20"/>
    <p:sldLayoutId id="2147484251" r:id="rId21"/>
    <p:sldLayoutId id="2147484254" r:id="rId22"/>
    <p:sldLayoutId id="2147484257" r:id="rId23"/>
    <p:sldLayoutId id="2147484377" r:id="rId24"/>
    <p:sldLayoutId id="2147484380" r:id="rId25"/>
    <p:sldLayoutId id="2147484258" r:id="rId26"/>
    <p:sldLayoutId id="2147484260" r:id="rId27"/>
    <p:sldLayoutId id="2147484299" r:id="rId28"/>
    <p:sldLayoutId id="2147484345" r:id="rId29"/>
    <p:sldLayoutId id="2147484263" r:id="rId30"/>
    <p:sldLayoutId id="2147484376" r:id="rId31"/>
    <p:sldLayoutId id="2147484381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0E2EF-CF55-29E8-EFC0-766C03E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2F2CD-B19D-FEB7-CBD1-5BEA706A6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CC1DA-8622-7BFB-3508-9175FD912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301FD-72EB-472C-9E10-08447577E239}" type="datetimeFigureOut">
              <a:rPr lang="it-IT" smtClean="0"/>
              <a:t>11/05/2023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1173C-0C4A-3AD0-E819-2F5E45688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4A7D8-BF96-F520-E985-2256A58AD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EBDEF-6864-4FAB-A39E-58E8CF1334D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41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4" r:id="rId1"/>
    <p:sldLayoutId id="2147484385" r:id="rId2"/>
    <p:sldLayoutId id="2147484386" r:id="rId3"/>
    <p:sldLayoutId id="2147484387" r:id="rId4"/>
    <p:sldLayoutId id="2147484388" r:id="rId5"/>
    <p:sldLayoutId id="2147484389" r:id="rId6"/>
    <p:sldLayoutId id="2147484390" r:id="rId7"/>
    <p:sldLayoutId id="2147484391" r:id="rId8"/>
    <p:sldLayoutId id="2147484392" r:id="rId9"/>
    <p:sldLayoutId id="2147484393" r:id="rId10"/>
    <p:sldLayoutId id="2147484394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Hardware Efficiency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54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71AF7D48-1962-A9B8-E885-8529A49E1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9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A29D98C-069A-81EE-0645-68A82C653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0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590E477-3522-4C7A-5A11-777629B9D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72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-1"/>
            <a:ext cx="12431602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10242" name="Picture 2" descr="alt_text">
            <a:extLst>
              <a:ext uri="{FF2B5EF4-FFF2-40B4-BE49-F238E27FC236}">
                <a16:creationId xmlns:a16="http://schemas.microsoft.com/office/drawing/2014/main" id="{32649D94-BE15-1EC5-75FE-5D2BF7950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" b="-2"/>
          <a:stretch/>
        </p:blipFill>
        <p:spPr bwMode="auto">
          <a:xfrm>
            <a:off x="327293" y="326411"/>
            <a:ext cx="11778780" cy="43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8847" y="4877515"/>
            <a:ext cx="11778780" cy="179059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6EE0-F88D-FB53-78E6-F5C48C497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76" y="5108801"/>
            <a:ext cx="2947027" cy="1372792"/>
          </a:xfrm>
        </p:spPr>
        <p:txBody>
          <a:bodyPr anchor="ctr">
            <a:normAutofit/>
          </a:bodyPr>
          <a:lstStyle/>
          <a:p>
            <a:r>
              <a:rPr lang="it-IT" sz="2652" dirty="0">
                <a:solidFill>
                  <a:schemeClr val="bg1"/>
                </a:solidFill>
              </a:rPr>
              <a:t>Aumentare l’utilizzo</a:t>
            </a:r>
          </a:p>
        </p:txBody>
      </p:sp>
      <p:cxnSp>
        <p:nvCxnSpPr>
          <p:cNvPr id="10251" name="Straight Connector 10250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141640" y="5342253"/>
            <a:ext cx="0" cy="932603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84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C91F2D-5FFE-419A-A1F4-CFF9C7858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21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Carbon Awareness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196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D509-477F-D8C1-62B6-F2E6CDDE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9644-8276-D477-63BE-15DABDF36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2290" name="Picture 2" descr="alt_text">
            <a:extLst>
              <a:ext uri="{FF2B5EF4-FFF2-40B4-BE49-F238E27FC236}">
                <a16:creationId xmlns:a16="http://schemas.microsoft.com/office/drawing/2014/main" id="{E381E49D-AEE0-E173-238F-3A11A15C9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" y="-1"/>
            <a:ext cx="12429854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370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9E192076-5651-F799-E055-126A34F88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4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F7F7779-B67C-0BCB-D29B-238BC2D60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6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4038" y="2963862"/>
            <a:ext cx="10998199" cy="990602"/>
          </a:xfrm>
          <a:noFill/>
        </p:spPr>
        <p:txBody>
          <a:bodyPr/>
          <a:lstStyle/>
          <a:p>
            <a:r>
              <a:rPr lang="it-IT" sz="6600" dirty="0"/>
              <a:t>Green must be convenient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en-US" dirty="0"/>
              <a:t>Roberto Freato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C6F-D777-7E1F-AE2D-2B7663F8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FA4CE-E558-43AD-DBDF-271EECC0E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6386" name="Picture 2" descr="alt_text">
            <a:extLst>
              <a:ext uri="{FF2B5EF4-FFF2-40B4-BE49-F238E27FC236}">
                <a16:creationId xmlns:a16="http://schemas.microsoft.com/office/drawing/2014/main" id="{90F19AFC-8291-2419-46A1-56A0BDEF3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" y="-1"/>
            <a:ext cx="12429854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233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A626F58-E1C7-3085-4798-611F6A789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4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3B8E7E4-793A-DA1C-C61E-CB784F7C5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7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4333-CE95-BA56-E72F-76792F2C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21272-9654-6E50-AF03-81AEBA6D7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7410" name="Picture 2" descr="alt_text">
            <a:extLst>
              <a:ext uri="{FF2B5EF4-FFF2-40B4-BE49-F238E27FC236}">
                <a16:creationId xmlns:a16="http://schemas.microsoft.com/office/drawing/2014/main" id="{3E6E5DAB-274D-8412-75F8-75286EC9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" y="-1"/>
            <a:ext cx="12423378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20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Carbon Neutral </a:t>
            </a:r>
            <a:br>
              <a:rPr lang="it-IT" dirty="0"/>
            </a:br>
            <a:r>
              <a:rPr lang="it-IT" dirty="0"/>
              <a:t>vs </a:t>
            </a:r>
            <a:br>
              <a:rPr lang="it-IT" dirty="0"/>
            </a:br>
            <a:r>
              <a:rPr lang="it-IT" dirty="0"/>
              <a:t>Net Zero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556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681579-181B-D3E6-5BBE-22DD604E7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7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00FD26C0-593E-B449-5DE4-140681F1D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7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Measurment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0538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4B07570C-0899-C9E1-8006-F5269E13A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4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Matching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325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3EAA-3348-FF2F-4CA8-FA47CA2E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1D5792-2E72-C2D8-83D5-BC61E169D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574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28AB-F764-6303-60C2-96C32A2F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A0C83-25C2-75ED-9EA8-5531317D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4578" name="Picture 2" descr="alt_text">
            <a:extLst>
              <a:ext uri="{FF2B5EF4-FFF2-40B4-BE49-F238E27FC236}">
                <a16:creationId xmlns:a16="http://schemas.microsoft.com/office/drawing/2014/main" id="{F2DD3054-877A-3728-FBA8-D35A405B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" y="-1"/>
            <a:ext cx="12423378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652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A56CD5E-B8BC-BA43-DD57-A31D878C7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83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DE7BD6-D12D-6281-E96B-B5ADC0AAC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12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Histogram&#10;&#10;Description automatically generated">
            <a:extLst>
              <a:ext uri="{FF2B5EF4-FFF2-40B4-BE49-F238E27FC236}">
                <a16:creationId xmlns:a16="http://schemas.microsoft.com/office/drawing/2014/main" id="{D36418DC-6B99-9085-CA30-7AF0DFE69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9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4D26238-56EB-3D57-4EA6-335CB98BB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79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5BB4C4-9BC5-6F66-20C1-660B0F592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What’s Next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A3A844-BDE8-FBBE-E901-4CA1988E71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32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EFEFC2-95A1-EF4D-4F24-DCCBF469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25" y="1145893"/>
            <a:ext cx="3311010" cy="46964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9408" y="1605219"/>
            <a:ext cx="0" cy="378408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8BFD3D5-FFE1-F718-B9EB-96C3217A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138" y="1145893"/>
            <a:ext cx="3346234" cy="469647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5979" y="1605219"/>
            <a:ext cx="0" cy="378408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42C6737-B4EA-279C-0C71-1DB9AB01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772" y="1145894"/>
            <a:ext cx="3311010" cy="46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03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99D37A-0925-D433-05B2-037FC9EC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17" y="1145893"/>
            <a:ext cx="2630023" cy="46964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9408" y="1605219"/>
            <a:ext cx="0" cy="378408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5979" y="1605219"/>
            <a:ext cx="0" cy="3784088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9F6A62D-3FBA-A945-5C0D-36C24DD1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783" y="1145894"/>
            <a:ext cx="2676987" cy="46964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37E589-4262-5377-203D-2EC69A4CE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80" y="1058862"/>
            <a:ext cx="3387397" cy="46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64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1026" name="Picture 2" descr="alt_text">
            <a:extLst>
              <a:ext uri="{FF2B5EF4-FFF2-40B4-BE49-F238E27FC236}">
                <a16:creationId xmlns:a16="http://schemas.microsoft.com/office/drawing/2014/main" id="{31E09092-503A-6CFD-AA7F-DA59150E26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902" y="1307"/>
            <a:ext cx="12434691" cy="699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C1D790C-6438-157C-D972-ABB06920B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" y="-1"/>
            <a:ext cx="1242320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4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Rectangle 308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" y="0"/>
            <a:ext cx="12434711" cy="699452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3074" name="Picture 2" descr="alt_text">
            <a:extLst>
              <a:ext uri="{FF2B5EF4-FFF2-40B4-BE49-F238E27FC236}">
                <a16:creationId xmlns:a16="http://schemas.microsoft.com/office/drawing/2014/main" id="{A95B3F70-D98F-A114-6682-04B884E46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2" y="1"/>
            <a:ext cx="12434691" cy="699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A6970-2899-FEC1-FB5D-F055F6191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221" y="1144705"/>
            <a:ext cx="9326033" cy="2958260"/>
          </a:xfrm>
        </p:spPr>
        <p:txBody>
          <a:bodyPr vert="horz" lIns="93260" tIns="46630" rIns="93260" bIns="46630" rtlCol="0" anchor="b">
            <a:normAutofit/>
          </a:bodyPr>
          <a:lstStyle/>
          <a:p>
            <a:pPr algn="ctr"/>
            <a:r>
              <a:rPr lang="en-US" sz="6119" dirty="0" err="1">
                <a:solidFill>
                  <a:srgbClr val="FFFFFF"/>
                </a:solidFill>
              </a:rPr>
              <a:t>Carbonio</a:t>
            </a:r>
            <a:r>
              <a:rPr lang="en-US" sz="6119" dirty="0">
                <a:solidFill>
                  <a:srgbClr val="FFFFFF"/>
                </a:solidFill>
              </a:rPr>
              <a:t> e CO2eq</a:t>
            </a:r>
          </a:p>
        </p:txBody>
      </p:sp>
    </p:spTree>
    <p:extLst>
      <p:ext uri="{BB962C8B-B14F-4D97-AF65-F5344CB8AC3E}">
        <p14:creationId xmlns:p14="http://schemas.microsoft.com/office/powerpoint/2010/main" val="1418510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1752B8-D8CD-52AA-13ED-740B2DA5B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Energy Efficiency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3EE154-B051-6A25-F836-9139ACFFF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24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6B44B8C8-AFD9-9876-DF9F-974CB119F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8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136036-2DA9-14F6-82DA-2E67BAF10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3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436" y="-1"/>
            <a:ext cx="12431602" cy="6994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97"/>
            <a:endParaRPr lang="en-US" sz="1836">
              <a:solidFill>
                <a:prstClr val="white"/>
              </a:solidFill>
              <a:latin typeface="Segoe UI Semibold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5963D37-F928-2D66-69E5-06AE5077F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902" y="1307"/>
            <a:ext cx="12434691" cy="69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93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35A13DADDD9446BB275FCE6CB0711F" ma:contentTypeVersion="13" ma:contentTypeDescription="Create a new document." ma:contentTypeScope="" ma:versionID="42197398f2bd726a003ef66c0f19cca2">
  <xsd:schema xmlns:xsd="http://www.w3.org/2001/XMLSchema" xmlns:xs="http://www.w3.org/2001/XMLSchema" xmlns:p="http://schemas.microsoft.com/office/2006/metadata/properties" xmlns:ns2="dd885148-1180-4856-8e64-64ecc15770ee" xmlns:ns3="2f4d9c51-0519-477f-8edf-bc8bbb378d6b" targetNamespace="http://schemas.microsoft.com/office/2006/metadata/properties" ma:root="true" ma:fieldsID="ad309608be9a16558503ffdccf24d142" ns2:_="" ns3:_="">
    <xsd:import namespace="dd885148-1180-4856-8e64-64ecc15770ee"/>
    <xsd:import namespace="2f4d9c51-0519-477f-8edf-bc8bbb378d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85148-1180-4856-8e64-64ecc15770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3fe5da9-a9dc-4452-82e9-eb61df63cc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d9c51-0519-477f-8edf-bc8bbb378d6b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ec7ceae-97f4-45af-a834-2e3987866ce1}" ma:internalName="TaxCatchAll" ma:showField="CatchAllData" ma:web="2f4d9c51-0519-477f-8edf-bc8bbb378d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885148-1180-4856-8e64-64ecc15770ee">
      <Terms xmlns="http://schemas.microsoft.com/office/infopath/2007/PartnerControls"/>
    </lcf76f155ced4ddcb4097134ff3c332f>
    <TaxCatchAll xmlns="2f4d9c51-0519-477f-8edf-bc8bbb378d6b" xsi:nil="true"/>
  </documentManagement>
</p:properties>
</file>

<file path=customXml/itemProps1.xml><?xml version="1.0" encoding="utf-8"?>
<ds:datastoreItem xmlns:ds="http://schemas.openxmlformats.org/officeDocument/2006/customXml" ds:itemID="{08DC55E0-A4C9-42D1-83B3-049E92D0F9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85148-1180-4856-8e64-64ecc15770ee"/>
    <ds:schemaRef ds:uri="2f4d9c51-0519-477f-8edf-bc8bbb378d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313448-604B-48A6-94C3-9345C3A65CC9}">
  <ds:schemaRefs>
    <ds:schemaRef ds:uri="http://schemas.microsoft.com/office/2006/metadata/properties"/>
    <ds:schemaRef ds:uri="http://schemas.microsoft.com/office/infopath/2007/PartnerControls"/>
    <ds:schemaRef ds:uri="cfbde86f-dcd5-4452-aab1-67d652e77ce3"/>
    <ds:schemaRef ds:uri="32f72329-bf7c-476d-8d28-7d994e95072a"/>
    <ds:schemaRef ds:uri="dd885148-1180-4856-8e64-64ecc15770ee"/>
    <ds:schemaRef ds:uri="2f4d9c51-0519-477f-8edf-bc8bbb378d6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56</Words>
  <Application>Microsoft Office PowerPoint</Application>
  <PresentationFormat>Custom</PresentationFormat>
  <Paragraphs>16</Paragraphs>
  <Slides>38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Wingdings</vt:lpstr>
      <vt:lpstr>Connect_2016_Template_Light</vt:lpstr>
      <vt:lpstr>Connect_2016_Template_Dark</vt:lpstr>
      <vt:lpstr>Office Theme</vt:lpstr>
      <vt:lpstr>PowerPoint Presentation</vt:lpstr>
      <vt:lpstr>Green must be convenient</vt:lpstr>
      <vt:lpstr>PowerPoint Presentation</vt:lpstr>
      <vt:lpstr>PowerPoint Presentation</vt:lpstr>
      <vt:lpstr>Carbonio e CO2eq</vt:lpstr>
      <vt:lpstr>Energy Efficiency</vt:lpstr>
      <vt:lpstr>PowerPoint Presentation</vt:lpstr>
      <vt:lpstr>PowerPoint Presentation</vt:lpstr>
      <vt:lpstr>PowerPoint Presentation</vt:lpstr>
      <vt:lpstr>Hardware Efficiency</vt:lpstr>
      <vt:lpstr>PowerPoint Presentation</vt:lpstr>
      <vt:lpstr>PowerPoint Presentation</vt:lpstr>
      <vt:lpstr>PowerPoint Presentation</vt:lpstr>
      <vt:lpstr>Aumentare l’utilizzo</vt:lpstr>
      <vt:lpstr>PowerPoint Presentation</vt:lpstr>
      <vt:lpstr>Carbon 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Carbon Neutral  vs  Net Zero</vt:lpstr>
      <vt:lpstr>PowerPoint Presentation</vt:lpstr>
      <vt:lpstr>PowerPoint Presentation</vt:lpstr>
      <vt:lpstr>Measurment</vt:lpstr>
      <vt:lpstr>PowerPoint Presentation</vt:lpstr>
      <vt:lpstr>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2</cp:revision>
  <dcterms:created xsi:type="dcterms:W3CDTF">2016-11-15T00:28:08Z</dcterms:created>
  <dcterms:modified xsi:type="dcterms:W3CDTF">2023-05-11T10:43:10Z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0x0101005F35A13DADDD9446BB275FCE6CB0711F</vt:lpwstr>
  </property>
  <property fmtid="{D5CDD505-2E9C-101B-9397-08002B2CF9AE}" pid="3" name="MediaServiceImageTags">
    <vt:lpwstr/>
  </property>
</Properties>
</file>